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D9011E-00CC-45B9-8B40-1000C15E721A}" v="238" dt="2025-11-16T11:55:08.8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9" autoAdjust="0"/>
    <p:restoredTop sz="94660"/>
  </p:normalViewPr>
  <p:slideViewPr>
    <p:cSldViewPr snapToGrid="0">
      <p:cViewPr varScale="1">
        <p:scale>
          <a:sx n="90" d="100"/>
          <a:sy n="90" d="100"/>
        </p:scale>
        <p:origin x="1266" y="30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anreto Caluori" userId="aa99b561da3f3f79" providerId="LiveId" clId="{0F1F3027-BCFA-4A32-9A04-5CAF323FF9FA}"/>
    <pc:docChg chg="custSel addSld delSld modSld">
      <pc:chgData name="Gianreto Caluori" userId="aa99b561da3f3f79" providerId="LiveId" clId="{0F1F3027-BCFA-4A32-9A04-5CAF323FF9FA}" dt="2025-11-16T16:56:21.751" v="522" actId="1076"/>
      <pc:docMkLst>
        <pc:docMk/>
      </pc:docMkLst>
      <pc:sldChg chg="addSp delSp modSp mod modTransition">
        <pc:chgData name="Gianreto Caluori" userId="aa99b561da3f3f79" providerId="LiveId" clId="{0F1F3027-BCFA-4A32-9A04-5CAF323FF9FA}" dt="2025-11-16T11:55:14.851" v="443" actId="167"/>
        <pc:sldMkLst>
          <pc:docMk/>
          <pc:sldMk cId="2429442116" sldId="256"/>
        </pc:sldMkLst>
        <pc:spChg chg="add mod">
          <ac:chgData name="Gianreto Caluori" userId="aa99b561da3f3f79" providerId="LiveId" clId="{0F1F3027-BCFA-4A32-9A04-5CAF323FF9FA}" dt="2025-11-16T11:47:46.147" v="401" actId="207"/>
          <ac:spMkLst>
            <pc:docMk/>
            <pc:sldMk cId="2429442116" sldId="256"/>
            <ac:spMk id="9" creationId="{A3ACC607-1A26-06F0-5610-C0FA58077D94}"/>
          </ac:spMkLst>
        </pc:spChg>
        <pc:spChg chg="mod">
          <ac:chgData name="Gianreto Caluori" userId="aa99b561da3f3f79" providerId="LiveId" clId="{0F1F3027-BCFA-4A32-9A04-5CAF323FF9FA}" dt="2025-11-16T11:38:04.303" v="211" actId="122"/>
          <ac:spMkLst>
            <pc:docMk/>
            <pc:sldMk cId="2429442116" sldId="256"/>
            <ac:spMk id="10" creationId="{765C7692-7CD2-5F91-1547-9BD82736BCF2}"/>
          </ac:spMkLst>
        </pc:spChg>
        <pc:spChg chg="mod">
          <ac:chgData name="Gianreto Caluori" userId="aa99b561da3f3f79" providerId="LiveId" clId="{0F1F3027-BCFA-4A32-9A04-5CAF323FF9FA}" dt="2025-11-16T11:37:58.499" v="210" actId="1037"/>
          <ac:spMkLst>
            <pc:docMk/>
            <pc:sldMk cId="2429442116" sldId="256"/>
            <ac:spMk id="11" creationId="{B08328A4-666A-0092-0C32-380489D11C68}"/>
          </ac:spMkLst>
        </pc:spChg>
        <pc:spChg chg="del mod">
          <ac:chgData name="Gianreto Caluori" userId="aa99b561da3f3f79" providerId="LiveId" clId="{0F1F3027-BCFA-4A32-9A04-5CAF323FF9FA}" dt="2025-11-16T11:41:26.986" v="321" actId="478"/>
          <ac:spMkLst>
            <pc:docMk/>
            <pc:sldMk cId="2429442116" sldId="256"/>
            <ac:spMk id="14" creationId="{EB3B5521-610B-A261-B41B-0FC339C9CC3B}"/>
          </ac:spMkLst>
        </pc:spChg>
        <pc:spChg chg="del mod">
          <ac:chgData name="Gianreto Caluori" userId="aa99b561da3f3f79" providerId="LiveId" clId="{0F1F3027-BCFA-4A32-9A04-5CAF323FF9FA}" dt="2025-11-16T11:41:26.986" v="321" actId="478"/>
          <ac:spMkLst>
            <pc:docMk/>
            <pc:sldMk cId="2429442116" sldId="256"/>
            <ac:spMk id="15" creationId="{9D61C46A-0D92-6D53-18C9-1FD54B090401}"/>
          </ac:spMkLst>
        </pc:spChg>
        <pc:spChg chg="del mod">
          <ac:chgData name="Gianreto Caluori" userId="aa99b561da3f3f79" providerId="LiveId" clId="{0F1F3027-BCFA-4A32-9A04-5CAF323FF9FA}" dt="2025-11-16T11:41:30.914" v="324" actId="478"/>
          <ac:spMkLst>
            <pc:docMk/>
            <pc:sldMk cId="2429442116" sldId="256"/>
            <ac:spMk id="16" creationId="{97A145F7-AA80-90CB-7737-8F409B060F0B}"/>
          </ac:spMkLst>
        </pc:spChg>
        <pc:spChg chg="del mod">
          <ac:chgData name="Gianreto Caluori" userId="aa99b561da3f3f79" providerId="LiveId" clId="{0F1F3027-BCFA-4A32-9A04-5CAF323FF9FA}" dt="2025-11-16T11:41:32.655" v="325" actId="478"/>
          <ac:spMkLst>
            <pc:docMk/>
            <pc:sldMk cId="2429442116" sldId="256"/>
            <ac:spMk id="17" creationId="{4D238A2E-2ACE-4FAD-DDEB-94D411DD2CC8}"/>
          </ac:spMkLst>
        </pc:spChg>
        <pc:spChg chg="del mod">
          <ac:chgData name="Gianreto Caluori" userId="aa99b561da3f3f79" providerId="LiveId" clId="{0F1F3027-BCFA-4A32-9A04-5CAF323FF9FA}" dt="2025-11-16T11:41:26.986" v="321" actId="478"/>
          <ac:spMkLst>
            <pc:docMk/>
            <pc:sldMk cId="2429442116" sldId="256"/>
            <ac:spMk id="18" creationId="{008FB71F-D465-4966-0F0C-D23B3F750DD1}"/>
          </ac:spMkLst>
        </pc:spChg>
        <pc:spChg chg="del mod">
          <ac:chgData name="Gianreto Caluori" userId="aa99b561da3f3f79" providerId="LiveId" clId="{0F1F3027-BCFA-4A32-9A04-5CAF323FF9FA}" dt="2025-11-16T11:41:26.986" v="321" actId="478"/>
          <ac:spMkLst>
            <pc:docMk/>
            <pc:sldMk cId="2429442116" sldId="256"/>
            <ac:spMk id="19" creationId="{A8FA5FC1-7421-8A77-FD1B-A0503A7CDDEF}"/>
          </ac:spMkLst>
        </pc:spChg>
        <pc:spChg chg="add mod">
          <ac:chgData name="Gianreto Caluori" userId="aa99b561da3f3f79" providerId="LiveId" clId="{0F1F3027-BCFA-4A32-9A04-5CAF323FF9FA}" dt="2025-11-16T11:41:59.702" v="352" actId="1038"/>
          <ac:spMkLst>
            <pc:docMk/>
            <pc:sldMk cId="2429442116" sldId="256"/>
            <ac:spMk id="26" creationId="{6E0AFEAC-C0B0-883F-3A4C-E0611591C3CE}"/>
          </ac:spMkLst>
        </pc:spChg>
        <pc:spChg chg="add mod">
          <ac:chgData name="Gianreto Caluori" userId="aa99b561da3f3f79" providerId="LiveId" clId="{0F1F3027-BCFA-4A32-9A04-5CAF323FF9FA}" dt="2025-11-16T11:41:59.702" v="352" actId="1038"/>
          <ac:spMkLst>
            <pc:docMk/>
            <pc:sldMk cId="2429442116" sldId="256"/>
            <ac:spMk id="27" creationId="{842A550F-871C-2833-F288-5828FC0A3728}"/>
          </ac:spMkLst>
        </pc:spChg>
        <pc:spChg chg="add mod">
          <ac:chgData name="Gianreto Caluori" userId="aa99b561da3f3f79" providerId="LiveId" clId="{0F1F3027-BCFA-4A32-9A04-5CAF323FF9FA}" dt="2025-11-16T11:41:59.702" v="352" actId="1038"/>
          <ac:spMkLst>
            <pc:docMk/>
            <pc:sldMk cId="2429442116" sldId="256"/>
            <ac:spMk id="29" creationId="{3EBDFE14-6A76-A56A-2E2D-94E89EFB0FA5}"/>
          </ac:spMkLst>
        </pc:spChg>
        <pc:spChg chg="del mod">
          <ac:chgData name="Gianreto Caluori" userId="aa99b561da3f3f79" providerId="LiveId" clId="{0F1F3027-BCFA-4A32-9A04-5CAF323FF9FA}" dt="2025-11-16T11:39:23.468" v="237" actId="478"/>
          <ac:spMkLst>
            <pc:docMk/>
            <pc:sldMk cId="2429442116" sldId="256"/>
            <ac:spMk id="31" creationId="{1D212B9C-E352-BFF8-44A3-A0AA05064617}"/>
          </ac:spMkLst>
        </pc:spChg>
        <pc:spChg chg="del mod">
          <ac:chgData name="Gianreto Caluori" userId="aa99b561da3f3f79" providerId="LiveId" clId="{0F1F3027-BCFA-4A32-9A04-5CAF323FF9FA}" dt="2025-11-16T11:40:43.788" v="318" actId="478"/>
          <ac:spMkLst>
            <pc:docMk/>
            <pc:sldMk cId="2429442116" sldId="256"/>
            <ac:spMk id="32" creationId="{62D933CC-10DA-B04B-E079-78CA6124DA85}"/>
          </ac:spMkLst>
        </pc:spChg>
        <pc:spChg chg="del mod">
          <ac:chgData name="Gianreto Caluori" userId="aa99b561da3f3f79" providerId="LiveId" clId="{0F1F3027-BCFA-4A32-9A04-5CAF323FF9FA}" dt="2025-11-16T11:40:42.841" v="317" actId="478"/>
          <ac:spMkLst>
            <pc:docMk/>
            <pc:sldMk cId="2429442116" sldId="256"/>
            <ac:spMk id="33" creationId="{B2769136-57F0-55E1-730E-99D858D8C5B5}"/>
          </ac:spMkLst>
        </pc:spChg>
        <pc:spChg chg="add mod">
          <ac:chgData name="Gianreto Caluori" userId="aa99b561da3f3f79" providerId="LiveId" clId="{0F1F3027-BCFA-4A32-9A04-5CAF323FF9FA}" dt="2025-11-16T11:41:59.702" v="352" actId="1038"/>
          <ac:spMkLst>
            <pc:docMk/>
            <pc:sldMk cId="2429442116" sldId="256"/>
            <ac:spMk id="34" creationId="{0D70706D-F156-59D1-B67D-80957687E1AB}"/>
          </ac:spMkLst>
        </pc:spChg>
        <pc:spChg chg="add mod">
          <ac:chgData name="Gianreto Caluori" userId="aa99b561da3f3f79" providerId="LiveId" clId="{0F1F3027-BCFA-4A32-9A04-5CAF323FF9FA}" dt="2025-11-16T11:41:59.702" v="352" actId="1038"/>
          <ac:spMkLst>
            <pc:docMk/>
            <pc:sldMk cId="2429442116" sldId="256"/>
            <ac:spMk id="35" creationId="{CA9CAA93-94A2-E513-BC6D-792395D4EB1C}"/>
          </ac:spMkLst>
        </pc:spChg>
        <pc:spChg chg="add mod">
          <ac:chgData name="Gianreto Caluori" userId="aa99b561da3f3f79" providerId="LiveId" clId="{0F1F3027-BCFA-4A32-9A04-5CAF323FF9FA}" dt="2025-11-16T11:41:59.702" v="352" actId="1038"/>
          <ac:spMkLst>
            <pc:docMk/>
            <pc:sldMk cId="2429442116" sldId="256"/>
            <ac:spMk id="36" creationId="{A7E3DD4D-B91A-B0C2-73F6-E254D525DEC1}"/>
          </ac:spMkLst>
        </pc:spChg>
        <pc:spChg chg="del mod">
          <ac:chgData name="Gianreto Caluori" userId="aa99b561da3f3f79" providerId="LiveId" clId="{0F1F3027-BCFA-4A32-9A04-5CAF323FF9FA}" dt="2025-11-16T11:48:54.121" v="412" actId="478"/>
          <ac:spMkLst>
            <pc:docMk/>
            <pc:sldMk cId="2429442116" sldId="256"/>
            <ac:spMk id="44" creationId="{A109FEC1-ACAD-03AD-6402-E6523C21E1D2}"/>
          </ac:spMkLst>
        </pc:spChg>
        <pc:spChg chg="del mod">
          <ac:chgData name="Gianreto Caluori" userId="aa99b561da3f3f79" providerId="LiveId" clId="{0F1F3027-BCFA-4A32-9A04-5CAF323FF9FA}" dt="2025-11-16T11:48:53.330" v="411" actId="478"/>
          <ac:spMkLst>
            <pc:docMk/>
            <pc:sldMk cId="2429442116" sldId="256"/>
            <ac:spMk id="45" creationId="{DF6BF9CB-F481-37C8-F5EA-46FF2AEFD568}"/>
          </ac:spMkLst>
        </pc:spChg>
        <pc:spChg chg="add del mod">
          <ac:chgData name="Gianreto Caluori" userId="aa99b561da3f3f79" providerId="LiveId" clId="{0F1F3027-BCFA-4A32-9A04-5CAF323FF9FA}" dt="2025-11-16T11:39:25.826" v="239" actId="478"/>
          <ac:spMkLst>
            <pc:docMk/>
            <pc:sldMk cId="2429442116" sldId="256"/>
            <ac:spMk id="57" creationId="{79CC3411-690E-25A1-92F5-EECF643FDF04}"/>
          </ac:spMkLst>
        </pc:spChg>
        <pc:picChg chg="del mod">
          <ac:chgData name="Gianreto Caluori" userId="aa99b561da3f3f79" providerId="LiveId" clId="{0F1F3027-BCFA-4A32-9A04-5CAF323FF9FA}" dt="2025-11-16T11:41:26.986" v="321" actId="478"/>
          <ac:picMkLst>
            <pc:docMk/>
            <pc:sldMk cId="2429442116" sldId="256"/>
            <ac:picMk id="4" creationId="{D7D38E6B-7BB0-7ABF-3FED-953208888201}"/>
          </ac:picMkLst>
        </pc:picChg>
        <pc:picChg chg="del mod">
          <ac:chgData name="Gianreto Caluori" userId="aa99b561da3f3f79" providerId="LiveId" clId="{0F1F3027-BCFA-4A32-9A04-5CAF323FF9FA}" dt="2025-11-16T11:41:26.986" v="321" actId="478"/>
          <ac:picMkLst>
            <pc:docMk/>
            <pc:sldMk cId="2429442116" sldId="256"/>
            <ac:picMk id="5" creationId="{EDEE607D-DCCC-8259-BF45-6601B961BB0F}"/>
          </ac:picMkLst>
        </pc:picChg>
        <pc:picChg chg="del mod">
          <ac:chgData name="Gianreto Caluori" userId="aa99b561da3f3f79" providerId="LiveId" clId="{0F1F3027-BCFA-4A32-9A04-5CAF323FF9FA}" dt="2025-11-16T11:41:26.986" v="321" actId="478"/>
          <ac:picMkLst>
            <pc:docMk/>
            <pc:sldMk cId="2429442116" sldId="256"/>
            <ac:picMk id="6" creationId="{DB371E15-27E7-2755-8BEB-F126E0DCA133}"/>
          </ac:picMkLst>
        </pc:picChg>
        <pc:picChg chg="del mod">
          <ac:chgData name="Gianreto Caluori" userId="aa99b561da3f3f79" providerId="LiveId" clId="{0F1F3027-BCFA-4A32-9A04-5CAF323FF9FA}" dt="2025-11-16T11:41:26.986" v="321" actId="478"/>
          <ac:picMkLst>
            <pc:docMk/>
            <pc:sldMk cId="2429442116" sldId="256"/>
            <ac:picMk id="7" creationId="{27A05A3B-DA89-AD3E-CD00-1F77352E0556}"/>
          </ac:picMkLst>
        </pc:picChg>
        <pc:picChg chg="del mod">
          <ac:chgData name="Gianreto Caluori" userId="aa99b561da3f3f79" providerId="LiveId" clId="{0F1F3027-BCFA-4A32-9A04-5CAF323FF9FA}" dt="2025-11-16T11:41:26.986" v="321" actId="478"/>
          <ac:picMkLst>
            <pc:docMk/>
            <pc:sldMk cId="2429442116" sldId="256"/>
            <ac:picMk id="8" creationId="{DCFF61B5-2906-CF41-7528-A43A9BF96D62}"/>
          </ac:picMkLst>
        </pc:picChg>
        <pc:picChg chg="add mod">
          <ac:chgData name="Gianreto Caluori" userId="aa99b561da3f3f79" providerId="LiveId" clId="{0F1F3027-BCFA-4A32-9A04-5CAF323FF9FA}" dt="2025-11-16T11:40:19.753" v="278" actId="1076"/>
          <ac:picMkLst>
            <pc:docMk/>
            <pc:sldMk cId="2429442116" sldId="256"/>
            <ac:picMk id="12" creationId="{4D8C570F-ED21-7ECC-0A9B-4E05CC7A7339}"/>
          </ac:picMkLst>
        </pc:picChg>
        <pc:picChg chg="add mod">
          <ac:chgData name="Gianreto Caluori" userId="aa99b561da3f3f79" providerId="LiveId" clId="{0F1F3027-BCFA-4A32-9A04-5CAF323FF9FA}" dt="2025-11-16T11:41:59.702" v="352" actId="1038"/>
          <ac:picMkLst>
            <pc:docMk/>
            <pc:sldMk cId="2429442116" sldId="256"/>
            <ac:picMk id="20" creationId="{4257F427-40D5-B090-055D-97FBE57C6566}"/>
          </ac:picMkLst>
        </pc:picChg>
        <pc:picChg chg="add mod">
          <ac:chgData name="Gianreto Caluori" userId="aa99b561da3f3f79" providerId="LiveId" clId="{0F1F3027-BCFA-4A32-9A04-5CAF323FF9FA}" dt="2025-11-16T11:41:59.702" v="352" actId="1038"/>
          <ac:picMkLst>
            <pc:docMk/>
            <pc:sldMk cId="2429442116" sldId="256"/>
            <ac:picMk id="22" creationId="{8479FD7D-37A8-E34F-3BC7-E6AA39FE4755}"/>
          </ac:picMkLst>
        </pc:picChg>
        <pc:picChg chg="add mod">
          <ac:chgData name="Gianreto Caluori" userId="aa99b561da3f3f79" providerId="LiveId" clId="{0F1F3027-BCFA-4A32-9A04-5CAF323FF9FA}" dt="2025-11-16T11:41:59.702" v="352" actId="1038"/>
          <ac:picMkLst>
            <pc:docMk/>
            <pc:sldMk cId="2429442116" sldId="256"/>
            <ac:picMk id="23" creationId="{B2128B37-AC54-3EF2-4EAA-218CC22D06F9}"/>
          </ac:picMkLst>
        </pc:picChg>
        <pc:picChg chg="add mod">
          <ac:chgData name="Gianreto Caluori" userId="aa99b561da3f3f79" providerId="LiveId" clId="{0F1F3027-BCFA-4A32-9A04-5CAF323FF9FA}" dt="2025-11-16T11:41:59.702" v="352" actId="1038"/>
          <ac:picMkLst>
            <pc:docMk/>
            <pc:sldMk cId="2429442116" sldId="256"/>
            <ac:picMk id="24" creationId="{B14A3EE7-AC89-BBC1-F08E-5A7FC25F0084}"/>
          </ac:picMkLst>
        </pc:picChg>
        <pc:picChg chg="del mod">
          <ac:chgData name="Gianreto Caluori" userId="aa99b561da3f3f79" providerId="LiveId" clId="{0F1F3027-BCFA-4A32-9A04-5CAF323FF9FA}" dt="2025-11-16T11:39:23.993" v="238" actId="478"/>
          <ac:picMkLst>
            <pc:docMk/>
            <pc:sldMk cId="2429442116" sldId="256"/>
            <ac:picMk id="37" creationId="{7E2C368B-2C8B-1AA5-6AF1-E5DF8D92C32B}"/>
          </ac:picMkLst>
        </pc:picChg>
        <pc:picChg chg="add mod">
          <ac:chgData name="Gianreto Caluori" userId="aa99b561da3f3f79" providerId="LiveId" clId="{0F1F3027-BCFA-4A32-9A04-5CAF323FF9FA}" dt="2025-11-16T11:42:21.951" v="357" actId="1076"/>
          <ac:picMkLst>
            <pc:docMk/>
            <pc:sldMk cId="2429442116" sldId="256"/>
            <ac:picMk id="38" creationId="{07EA51B9-CB4A-AA81-9A03-844CB0578FCE}"/>
          </ac:picMkLst>
        </pc:picChg>
        <pc:picChg chg="add mod ord">
          <ac:chgData name="Gianreto Caluori" userId="aa99b561da3f3f79" providerId="LiveId" clId="{0F1F3027-BCFA-4A32-9A04-5CAF323FF9FA}" dt="2025-11-16T11:55:14.851" v="443" actId="167"/>
          <ac:picMkLst>
            <pc:docMk/>
            <pc:sldMk cId="2429442116" sldId="256"/>
            <ac:picMk id="39" creationId="{0D5F3BD7-F413-49B7-F771-B37E44A942D8}"/>
          </ac:picMkLst>
        </pc:picChg>
        <pc:picChg chg="add del mod">
          <ac:chgData name="Gianreto Caluori" userId="aa99b561da3f3f79" providerId="LiveId" clId="{0F1F3027-BCFA-4A32-9A04-5CAF323FF9FA}" dt="2025-11-16T11:39:26.396" v="240" actId="478"/>
          <ac:picMkLst>
            <pc:docMk/>
            <pc:sldMk cId="2429442116" sldId="256"/>
            <ac:picMk id="55" creationId="{060CFC66-7647-925F-650D-1B7D40B7F7D9}"/>
          </ac:picMkLst>
        </pc:picChg>
        <pc:picChg chg="add del mod">
          <ac:chgData name="Gianreto Caluori" userId="aa99b561da3f3f79" providerId="LiveId" clId="{0F1F3027-BCFA-4A32-9A04-5CAF323FF9FA}" dt="2025-11-16T11:39:26.809" v="241" actId="478"/>
          <ac:picMkLst>
            <pc:docMk/>
            <pc:sldMk cId="2429442116" sldId="256"/>
            <ac:picMk id="56" creationId="{F2BB431F-FD48-C89B-0511-89A83B8C127D}"/>
          </ac:picMkLst>
        </pc:picChg>
        <pc:picChg chg="del mod">
          <ac:chgData name="Gianreto Caluori" userId="aa99b561da3f3f79" providerId="LiveId" clId="{0F1F3027-BCFA-4A32-9A04-5CAF323FF9FA}" dt="2025-11-16T11:41:26.986" v="321" actId="478"/>
          <ac:picMkLst>
            <pc:docMk/>
            <pc:sldMk cId="2429442116" sldId="256"/>
            <ac:picMk id="1026" creationId="{DAFF2016-127F-6799-B72D-02A0EB4EB482}"/>
          </ac:picMkLst>
        </pc:picChg>
        <pc:cxnChg chg="mod">
          <ac:chgData name="Gianreto Caluori" userId="aa99b561da3f3f79" providerId="LiveId" clId="{0F1F3027-BCFA-4A32-9A04-5CAF323FF9FA}" dt="2025-11-16T11:37:51.400" v="180" actId="12788"/>
          <ac:cxnSpMkLst>
            <pc:docMk/>
            <pc:sldMk cId="2429442116" sldId="256"/>
            <ac:cxnSpMk id="13" creationId="{D432A7A4-9401-F656-78EB-128FC50DBC53}"/>
          </ac:cxnSpMkLst>
        </pc:cxnChg>
        <pc:cxnChg chg="del mod">
          <ac:chgData name="Gianreto Caluori" userId="aa99b561da3f3f79" providerId="LiveId" clId="{0F1F3027-BCFA-4A32-9A04-5CAF323FF9FA}" dt="2025-11-16T11:39:28.026" v="242" actId="478"/>
          <ac:cxnSpMkLst>
            <pc:docMk/>
            <pc:sldMk cId="2429442116" sldId="256"/>
            <ac:cxnSpMk id="28" creationId="{F6F2E4FC-56B7-4B2B-C41C-C96439B81CB5}"/>
          </ac:cxnSpMkLst>
        </pc:cxnChg>
        <pc:cxnChg chg="del mod">
          <ac:chgData name="Gianreto Caluori" userId="aa99b561da3f3f79" providerId="LiveId" clId="{0F1F3027-BCFA-4A32-9A04-5CAF323FF9FA}" dt="2025-11-16T11:39:29.129" v="243" actId="478"/>
          <ac:cxnSpMkLst>
            <pc:docMk/>
            <pc:sldMk cId="2429442116" sldId="256"/>
            <ac:cxnSpMk id="30" creationId="{3789DE16-135F-5302-8D1A-6B6329F0756E}"/>
          </ac:cxnSpMkLst>
        </pc:cxnChg>
      </pc:sldChg>
      <pc:sldChg chg="addSp delSp modSp del mod">
        <pc:chgData name="Gianreto Caluori" userId="aa99b561da3f3f79" providerId="LiveId" clId="{0F1F3027-BCFA-4A32-9A04-5CAF323FF9FA}" dt="2025-11-16T11:43:28.441" v="358" actId="47"/>
        <pc:sldMkLst>
          <pc:docMk/>
          <pc:sldMk cId="3742815913" sldId="257"/>
        </pc:sldMkLst>
        <pc:spChg chg="add mod ord">
          <ac:chgData name="Gianreto Caluori" userId="aa99b561da3f3f79" providerId="LiveId" clId="{0F1F3027-BCFA-4A32-9A04-5CAF323FF9FA}" dt="2025-11-16T07:48:27.518" v="69" actId="167"/>
          <ac:spMkLst>
            <pc:docMk/>
            <pc:sldMk cId="3742815913" sldId="257"/>
            <ac:spMk id="2" creationId="{68CB971B-CEFA-08F6-2BF9-BDA5C7250713}"/>
          </ac:spMkLst>
        </pc:spChg>
        <pc:spChg chg="mod">
          <ac:chgData name="Gianreto Caluori" userId="aa99b561da3f3f79" providerId="LiveId" clId="{0F1F3027-BCFA-4A32-9A04-5CAF323FF9FA}" dt="2025-11-16T07:50:24.463" v="160" actId="408"/>
          <ac:spMkLst>
            <pc:docMk/>
            <pc:sldMk cId="3742815913" sldId="257"/>
            <ac:spMk id="14" creationId="{EB3B5521-610B-A261-B41B-0FC339C9CC3B}"/>
          </ac:spMkLst>
        </pc:spChg>
        <pc:spChg chg="mod">
          <ac:chgData name="Gianreto Caluori" userId="aa99b561da3f3f79" providerId="LiveId" clId="{0F1F3027-BCFA-4A32-9A04-5CAF323FF9FA}" dt="2025-11-16T07:51:10.662" v="167" actId="1076"/>
          <ac:spMkLst>
            <pc:docMk/>
            <pc:sldMk cId="3742815913" sldId="257"/>
            <ac:spMk id="15" creationId="{9D61C46A-0D92-6D53-18C9-1FD54B090401}"/>
          </ac:spMkLst>
        </pc:spChg>
        <pc:spChg chg="mod">
          <ac:chgData name="Gianreto Caluori" userId="aa99b561da3f3f79" providerId="LiveId" clId="{0F1F3027-BCFA-4A32-9A04-5CAF323FF9FA}" dt="2025-11-16T07:50:48.310" v="163" actId="1076"/>
          <ac:spMkLst>
            <pc:docMk/>
            <pc:sldMk cId="3742815913" sldId="257"/>
            <ac:spMk id="16" creationId="{97A145F7-AA80-90CB-7737-8F409B060F0B}"/>
          </ac:spMkLst>
        </pc:spChg>
        <pc:spChg chg="mod">
          <ac:chgData name="Gianreto Caluori" userId="aa99b561da3f3f79" providerId="LiveId" clId="{0F1F3027-BCFA-4A32-9A04-5CAF323FF9FA}" dt="2025-11-16T07:51:08.295" v="166" actId="1076"/>
          <ac:spMkLst>
            <pc:docMk/>
            <pc:sldMk cId="3742815913" sldId="257"/>
            <ac:spMk id="17" creationId="{4D238A2E-2ACE-4FAD-DDEB-94D411DD2CC8}"/>
          </ac:spMkLst>
        </pc:spChg>
        <pc:spChg chg="mod">
          <ac:chgData name="Gianreto Caluori" userId="aa99b561da3f3f79" providerId="LiveId" clId="{0F1F3027-BCFA-4A32-9A04-5CAF323FF9FA}" dt="2025-11-16T07:50:54.466" v="164" actId="1076"/>
          <ac:spMkLst>
            <pc:docMk/>
            <pc:sldMk cId="3742815913" sldId="257"/>
            <ac:spMk id="18" creationId="{008FB71F-D465-4966-0F0C-D23B3F750DD1}"/>
          </ac:spMkLst>
        </pc:spChg>
        <pc:spChg chg="mod">
          <ac:chgData name="Gianreto Caluori" userId="aa99b561da3f3f79" providerId="LiveId" clId="{0F1F3027-BCFA-4A32-9A04-5CAF323FF9FA}" dt="2025-11-16T07:50:59.834" v="165" actId="1076"/>
          <ac:spMkLst>
            <pc:docMk/>
            <pc:sldMk cId="3742815913" sldId="257"/>
            <ac:spMk id="19" creationId="{A8FA5FC1-7421-8A77-FD1B-A0503A7CDDEF}"/>
          </ac:spMkLst>
        </pc:spChg>
        <pc:spChg chg="del">
          <ac:chgData name="Gianreto Caluori" userId="aa99b561da3f3f79" providerId="LiveId" clId="{0F1F3027-BCFA-4A32-9A04-5CAF323FF9FA}" dt="2025-11-16T07:47:48.643" v="28" actId="478"/>
          <ac:spMkLst>
            <pc:docMk/>
            <pc:sldMk cId="3742815913" sldId="257"/>
            <ac:spMk id="31" creationId="{1D212B9C-E352-BFF8-44A3-A0AA05064617}"/>
          </ac:spMkLst>
        </pc:spChg>
        <pc:spChg chg="mod">
          <ac:chgData name="Gianreto Caluori" userId="aa99b561da3f3f79" providerId="LiveId" clId="{0F1F3027-BCFA-4A32-9A04-5CAF323FF9FA}" dt="2025-11-16T07:48:17.863" v="67" actId="1036"/>
          <ac:spMkLst>
            <pc:docMk/>
            <pc:sldMk cId="3742815913" sldId="257"/>
            <ac:spMk id="32" creationId="{62D933CC-10DA-B04B-E079-78CA6124DA85}"/>
          </ac:spMkLst>
        </pc:spChg>
        <pc:spChg chg="mod">
          <ac:chgData name="Gianreto Caluori" userId="aa99b561da3f3f79" providerId="LiveId" clId="{0F1F3027-BCFA-4A32-9A04-5CAF323FF9FA}" dt="2025-11-16T07:48:17.863" v="67" actId="1036"/>
          <ac:spMkLst>
            <pc:docMk/>
            <pc:sldMk cId="3742815913" sldId="257"/>
            <ac:spMk id="33" creationId="{B2769136-57F0-55E1-730E-99D858D8C5B5}"/>
          </ac:spMkLst>
        </pc:spChg>
        <pc:spChg chg="del">
          <ac:chgData name="Gianreto Caluori" userId="aa99b561da3f3f79" providerId="LiveId" clId="{0F1F3027-BCFA-4A32-9A04-5CAF323FF9FA}" dt="2025-11-16T07:47:54.458" v="31" actId="478"/>
          <ac:spMkLst>
            <pc:docMk/>
            <pc:sldMk cId="3742815913" sldId="257"/>
            <ac:spMk id="44" creationId="{A109FEC1-ACAD-03AD-6402-E6523C21E1D2}"/>
          </ac:spMkLst>
        </pc:spChg>
        <pc:spChg chg="del">
          <ac:chgData name="Gianreto Caluori" userId="aa99b561da3f3f79" providerId="LiveId" clId="{0F1F3027-BCFA-4A32-9A04-5CAF323FF9FA}" dt="2025-11-16T07:47:55.037" v="32" actId="478"/>
          <ac:spMkLst>
            <pc:docMk/>
            <pc:sldMk cId="3742815913" sldId="257"/>
            <ac:spMk id="45" creationId="{DF6BF9CB-F481-37C8-F5EA-46FF2AEFD568}"/>
          </ac:spMkLst>
        </pc:spChg>
        <pc:spChg chg="del mod">
          <ac:chgData name="Gianreto Caluori" userId="aa99b561da3f3f79" providerId="LiveId" clId="{0F1F3027-BCFA-4A32-9A04-5CAF323FF9FA}" dt="2025-11-16T07:47:46.841" v="27" actId="478"/>
          <ac:spMkLst>
            <pc:docMk/>
            <pc:sldMk cId="3742815913" sldId="257"/>
            <ac:spMk id="47" creationId="{14B2425B-F6DB-EAC7-C3E7-59CCE59409CF}"/>
          </ac:spMkLst>
        </pc:spChg>
        <pc:spChg chg="del">
          <ac:chgData name="Gianreto Caluori" userId="aa99b561da3f3f79" providerId="LiveId" clId="{0F1F3027-BCFA-4A32-9A04-5CAF323FF9FA}" dt="2025-11-16T07:48:00.481" v="36" actId="478"/>
          <ac:spMkLst>
            <pc:docMk/>
            <pc:sldMk cId="3742815913" sldId="257"/>
            <ac:spMk id="48" creationId="{7BF6A5A4-196A-31F9-0162-516605633E9C}"/>
          </ac:spMkLst>
        </pc:spChg>
        <pc:spChg chg="del">
          <ac:chgData name="Gianreto Caluori" userId="aa99b561da3f3f79" providerId="LiveId" clId="{0F1F3027-BCFA-4A32-9A04-5CAF323FF9FA}" dt="2025-11-16T07:47:50.400" v="29" actId="478"/>
          <ac:spMkLst>
            <pc:docMk/>
            <pc:sldMk cId="3742815913" sldId="257"/>
            <ac:spMk id="49" creationId="{8D31D266-7F5D-0281-88F3-02285C434511}"/>
          </ac:spMkLst>
        </pc:spChg>
        <pc:spChg chg="del">
          <ac:chgData name="Gianreto Caluori" userId="aa99b561da3f3f79" providerId="LiveId" clId="{0F1F3027-BCFA-4A32-9A04-5CAF323FF9FA}" dt="2025-11-16T07:47:57.287" v="34" actId="478"/>
          <ac:spMkLst>
            <pc:docMk/>
            <pc:sldMk cId="3742815913" sldId="257"/>
            <ac:spMk id="50" creationId="{52F9F0E0-161C-B86B-6655-FA526D219DD3}"/>
          </ac:spMkLst>
        </pc:spChg>
        <pc:spChg chg="del mod">
          <ac:chgData name="Gianreto Caluori" userId="aa99b561da3f3f79" providerId="LiveId" clId="{0F1F3027-BCFA-4A32-9A04-5CAF323FF9FA}" dt="2025-11-16T07:47:51.774" v="30" actId="478"/>
          <ac:spMkLst>
            <pc:docMk/>
            <pc:sldMk cId="3742815913" sldId="257"/>
            <ac:spMk id="51" creationId="{DFCD0B9D-079E-8ED3-0FCD-FD0206509272}"/>
          </ac:spMkLst>
        </pc:spChg>
        <pc:spChg chg="del mod">
          <ac:chgData name="Gianreto Caluori" userId="aa99b561da3f3f79" providerId="LiveId" clId="{0F1F3027-BCFA-4A32-9A04-5CAF323FF9FA}" dt="2025-11-16T07:47:59.125" v="35" actId="478"/>
          <ac:spMkLst>
            <pc:docMk/>
            <pc:sldMk cId="3742815913" sldId="257"/>
            <ac:spMk id="52" creationId="{6DB3C98E-34D6-9ECD-6966-DC8A22A1A737}"/>
          </ac:spMkLst>
        </pc:spChg>
        <pc:picChg chg="mod">
          <ac:chgData name="Gianreto Caluori" userId="aa99b561da3f3f79" providerId="LiveId" clId="{0F1F3027-BCFA-4A32-9A04-5CAF323FF9FA}" dt="2025-11-16T07:50:43.557" v="162" actId="408"/>
          <ac:picMkLst>
            <pc:docMk/>
            <pc:sldMk cId="3742815913" sldId="257"/>
            <ac:picMk id="4" creationId="{D7D38E6B-7BB0-7ABF-3FED-953208888201}"/>
          </ac:picMkLst>
        </pc:picChg>
        <pc:picChg chg="mod">
          <ac:chgData name="Gianreto Caluori" userId="aa99b561da3f3f79" providerId="LiveId" clId="{0F1F3027-BCFA-4A32-9A04-5CAF323FF9FA}" dt="2025-11-16T07:50:43.557" v="162" actId="408"/>
          <ac:picMkLst>
            <pc:docMk/>
            <pc:sldMk cId="3742815913" sldId="257"/>
            <ac:picMk id="5" creationId="{EDEE607D-DCCC-8259-BF45-6601B961BB0F}"/>
          </ac:picMkLst>
        </pc:picChg>
        <pc:picChg chg="mod">
          <ac:chgData name="Gianreto Caluori" userId="aa99b561da3f3f79" providerId="LiveId" clId="{0F1F3027-BCFA-4A32-9A04-5CAF323FF9FA}" dt="2025-11-16T07:50:43.557" v="162" actId="408"/>
          <ac:picMkLst>
            <pc:docMk/>
            <pc:sldMk cId="3742815913" sldId="257"/>
            <ac:picMk id="6" creationId="{DB371E15-27E7-2755-8BEB-F126E0DCA133}"/>
          </ac:picMkLst>
        </pc:picChg>
        <pc:picChg chg="mod">
          <ac:chgData name="Gianreto Caluori" userId="aa99b561da3f3f79" providerId="LiveId" clId="{0F1F3027-BCFA-4A32-9A04-5CAF323FF9FA}" dt="2025-11-16T07:50:43.557" v="162" actId="408"/>
          <ac:picMkLst>
            <pc:docMk/>
            <pc:sldMk cId="3742815913" sldId="257"/>
            <ac:picMk id="7" creationId="{27A05A3B-DA89-AD3E-CD00-1F77352E0556}"/>
          </ac:picMkLst>
        </pc:picChg>
        <pc:picChg chg="mod">
          <ac:chgData name="Gianreto Caluori" userId="aa99b561da3f3f79" providerId="LiveId" clId="{0F1F3027-BCFA-4A32-9A04-5CAF323FF9FA}" dt="2025-11-16T07:50:43.557" v="162" actId="408"/>
          <ac:picMkLst>
            <pc:docMk/>
            <pc:sldMk cId="3742815913" sldId="257"/>
            <ac:picMk id="8" creationId="{DCFF61B5-2906-CF41-7528-A43A9BF96D62}"/>
          </ac:picMkLst>
        </pc:picChg>
        <pc:picChg chg="del">
          <ac:chgData name="Gianreto Caluori" userId="aa99b561da3f3f79" providerId="LiveId" clId="{0F1F3027-BCFA-4A32-9A04-5CAF323FF9FA}" dt="2025-11-16T07:47:48.643" v="28" actId="478"/>
          <ac:picMkLst>
            <pc:docMk/>
            <pc:sldMk cId="3742815913" sldId="257"/>
            <ac:picMk id="37" creationId="{7E2C368B-2C8B-1AA5-6AF1-E5DF8D92C32B}"/>
          </ac:picMkLst>
        </pc:picChg>
        <pc:picChg chg="del">
          <ac:chgData name="Gianreto Caluori" userId="aa99b561da3f3f79" providerId="LiveId" clId="{0F1F3027-BCFA-4A32-9A04-5CAF323FF9FA}" dt="2025-11-16T07:47:42.888" v="22" actId="478"/>
          <ac:picMkLst>
            <pc:docMk/>
            <pc:sldMk cId="3742815913" sldId="257"/>
            <ac:picMk id="38" creationId="{2F241C76-4723-4CC3-F09C-508BF799FD6D}"/>
          </ac:picMkLst>
        </pc:picChg>
        <pc:picChg chg="del">
          <ac:chgData name="Gianreto Caluori" userId="aa99b561da3f3f79" providerId="LiveId" clId="{0F1F3027-BCFA-4A32-9A04-5CAF323FF9FA}" dt="2025-11-16T07:47:43.538" v="23" actId="478"/>
          <ac:picMkLst>
            <pc:docMk/>
            <pc:sldMk cId="3742815913" sldId="257"/>
            <ac:picMk id="39" creationId="{14B831EA-289E-8587-87F2-788B440C2BC2}"/>
          </ac:picMkLst>
        </pc:picChg>
        <pc:picChg chg="del">
          <ac:chgData name="Gianreto Caluori" userId="aa99b561da3f3f79" providerId="LiveId" clId="{0F1F3027-BCFA-4A32-9A04-5CAF323FF9FA}" dt="2025-11-16T07:47:44.114" v="24" actId="478"/>
          <ac:picMkLst>
            <pc:docMk/>
            <pc:sldMk cId="3742815913" sldId="257"/>
            <ac:picMk id="40" creationId="{EA49345D-CE26-EAD7-27D0-F8C6ECE3BF86}"/>
          </ac:picMkLst>
        </pc:picChg>
        <pc:picChg chg="del">
          <ac:chgData name="Gianreto Caluori" userId="aa99b561da3f3f79" providerId="LiveId" clId="{0F1F3027-BCFA-4A32-9A04-5CAF323FF9FA}" dt="2025-11-16T07:47:48.643" v="28" actId="478"/>
          <ac:picMkLst>
            <pc:docMk/>
            <pc:sldMk cId="3742815913" sldId="257"/>
            <ac:picMk id="41" creationId="{7EE07FF4-2776-5222-BF78-69F1A685F579}"/>
          </ac:picMkLst>
        </pc:picChg>
        <pc:picChg chg="del">
          <ac:chgData name="Gianreto Caluori" userId="aa99b561da3f3f79" providerId="LiveId" clId="{0F1F3027-BCFA-4A32-9A04-5CAF323FF9FA}" dt="2025-11-16T07:47:48.643" v="28" actId="478"/>
          <ac:picMkLst>
            <pc:docMk/>
            <pc:sldMk cId="3742815913" sldId="257"/>
            <ac:picMk id="42" creationId="{1C39F6BD-49B4-D3F9-FC8F-A18F9AD675F2}"/>
          </ac:picMkLst>
        </pc:picChg>
        <pc:picChg chg="del">
          <ac:chgData name="Gianreto Caluori" userId="aa99b561da3f3f79" providerId="LiveId" clId="{0F1F3027-BCFA-4A32-9A04-5CAF323FF9FA}" dt="2025-11-16T07:47:48.643" v="28" actId="478"/>
          <ac:picMkLst>
            <pc:docMk/>
            <pc:sldMk cId="3742815913" sldId="257"/>
            <ac:picMk id="43" creationId="{5DE24BE4-0AD2-5C35-D56E-148D6A03AB17}"/>
          </ac:picMkLst>
        </pc:picChg>
        <pc:picChg chg="mod">
          <ac:chgData name="Gianreto Caluori" userId="aa99b561da3f3f79" providerId="LiveId" clId="{0F1F3027-BCFA-4A32-9A04-5CAF323FF9FA}" dt="2025-11-16T07:50:43.557" v="162" actId="408"/>
          <ac:picMkLst>
            <pc:docMk/>
            <pc:sldMk cId="3742815913" sldId="257"/>
            <ac:picMk id="1026" creationId="{DAFF2016-127F-6799-B72D-02A0EB4EB482}"/>
          </ac:picMkLst>
        </pc:picChg>
        <pc:picChg chg="add mod">
          <ac:chgData name="Gianreto Caluori" userId="aa99b561da3f3f79" providerId="LiveId" clId="{0F1F3027-BCFA-4A32-9A04-5CAF323FF9FA}" dt="2025-11-16T07:51:21.816" v="171" actId="1076"/>
          <ac:picMkLst>
            <pc:docMk/>
            <pc:sldMk cId="3742815913" sldId="257"/>
            <ac:picMk id="2050" creationId="{E86FE594-705B-F30D-E036-37AE186ECA3D}"/>
          </ac:picMkLst>
        </pc:picChg>
        <pc:cxnChg chg="mod">
          <ac:chgData name="Gianreto Caluori" userId="aa99b561da3f3f79" providerId="LiveId" clId="{0F1F3027-BCFA-4A32-9A04-5CAF323FF9FA}" dt="2025-11-16T07:51:17.923" v="169" actId="1076"/>
          <ac:cxnSpMkLst>
            <pc:docMk/>
            <pc:sldMk cId="3742815913" sldId="257"/>
            <ac:cxnSpMk id="13" creationId="{D432A7A4-9401-F656-78EB-128FC50DBC53}"/>
          </ac:cxnSpMkLst>
        </pc:cxnChg>
        <pc:cxnChg chg="del">
          <ac:chgData name="Gianreto Caluori" userId="aa99b561da3f3f79" providerId="LiveId" clId="{0F1F3027-BCFA-4A32-9A04-5CAF323FF9FA}" dt="2025-11-16T07:47:48.643" v="28" actId="478"/>
          <ac:cxnSpMkLst>
            <pc:docMk/>
            <pc:sldMk cId="3742815913" sldId="257"/>
            <ac:cxnSpMk id="28" creationId="{F6F2E4FC-56B7-4B2B-C41C-C96439B81CB5}"/>
          </ac:cxnSpMkLst>
        </pc:cxnChg>
        <pc:cxnChg chg="del">
          <ac:chgData name="Gianreto Caluori" userId="aa99b561da3f3f79" providerId="LiveId" clId="{0F1F3027-BCFA-4A32-9A04-5CAF323FF9FA}" dt="2025-11-16T07:47:48.643" v="28" actId="478"/>
          <ac:cxnSpMkLst>
            <pc:docMk/>
            <pc:sldMk cId="3742815913" sldId="257"/>
            <ac:cxnSpMk id="30" creationId="{3789DE16-135F-5302-8D1A-6B6329F0756E}"/>
          </ac:cxnSpMkLst>
        </pc:cxnChg>
      </pc:sldChg>
      <pc:sldChg chg="addSp modSp add mod addAnim delAnim modAnim">
        <pc:chgData name="Gianreto Caluori" userId="aa99b561da3f3f79" providerId="LiveId" clId="{0F1F3027-BCFA-4A32-9A04-5CAF323FF9FA}" dt="2025-11-16T16:56:21.751" v="522" actId="1076"/>
        <pc:sldMkLst>
          <pc:docMk/>
          <pc:sldMk cId="1796971103" sldId="258"/>
        </pc:sldMkLst>
        <pc:spChg chg="add mod ord">
          <ac:chgData name="Gianreto Caluori" userId="aa99b561da3f3f79" providerId="LiveId" clId="{0F1F3027-BCFA-4A32-9A04-5CAF323FF9FA}" dt="2025-11-16T11:48:17.668" v="406" actId="207"/>
          <ac:spMkLst>
            <pc:docMk/>
            <pc:sldMk cId="1796971103" sldId="258"/>
            <ac:spMk id="9" creationId="{98A8F54B-7587-C138-0228-D6F2AD831017}"/>
          </ac:spMkLst>
        </pc:spChg>
        <pc:spChg chg="mod">
          <ac:chgData name="Gianreto Caluori" userId="aa99b561da3f3f79" providerId="LiveId" clId="{0F1F3027-BCFA-4A32-9A04-5CAF323FF9FA}" dt="2025-11-16T11:44:09.509" v="373" actId="113"/>
          <ac:spMkLst>
            <pc:docMk/>
            <pc:sldMk cId="1796971103" sldId="258"/>
            <ac:spMk id="18" creationId="{008FB71F-D465-4966-0F0C-D23B3F750DD1}"/>
          </ac:spMkLst>
        </pc:spChg>
        <pc:spChg chg="mod">
          <ac:chgData name="Gianreto Caluori" userId="aa99b561da3f3f79" providerId="LiveId" clId="{0F1F3027-BCFA-4A32-9A04-5CAF323FF9FA}" dt="2025-11-16T11:44:20.147" v="380" actId="113"/>
          <ac:spMkLst>
            <pc:docMk/>
            <pc:sldMk cId="1796971103" sldId="258"/>
            <ac:spMk id="19" creationId="{A8FA5FC1-7421-8A77-FD1B-A0503A7CDDEF}"/>
          </ac:spMkLst>
        </pc:spChg>
        <pc:spChg chg="mod">
          <ac:chgData name="Gianreto Caluori" userId="aa99b561da3f3f79" providerId="LiveId" clId="{0F1F3027-BCFA-4A32-9A04-5CAF323FF9FA}" dt="2025-11-16T11:54:06.831" v="433" actId="1036"/>
          <ac:spMkLst>
            <pc:docMk/>
            <pc:sldMk cId="1796971103" sldId="258"/>
            <ac:spMk id="45" creationId="{DF6BF9CB-F481-37C8-F5EA-46FF2AEFD568}"/>
          </ac:spMkLst>
        </pc:spChg>
        <pc:spChg chg="mod">
          <ac:chgData name="Gianreto Caluori" userId="aa99b561da3f3f79" providerId="LiveId" clId="{0F1F3027-BCFA-4A32-9A04-5CAF323FF9FA}" dt="2025-11-16T16:56:05.917" v="488" actId="20577"/>
          <ac:spMkLst>
            <pc:docMk/>
            <pc:sldMk cId="1796971103" sldId="258"/>
            <ac:spMk id="57" creationId="{79CC3411-690E-25A1-92F5-EECF643FDF04}"/>
          </ac:spMkLst>
        </pc:spChg>
        <pc:picChg chg="add mod">
          <ac:chgData name="Gianreto Caluori" userId="aa99b561da3f3f79" providerId="LiveId" clId="{0F1F3027-BCFA-4A32-9A04-5CAF323FF9FA}" dt="2025-11-16T16:55:29.791" v="448" actId="1076"/>
          <ac:picMkLst>
            <pc:docMk/>
            <pc:sldMk cId="1796971103" sldId="258"/>
            <ac:picMk id="2" creationId="{BA38FBDA-540A-6111-3D6E-E9B9B088847E}"/>
          </ac:picMkLst>
        </pc:picChg>
        <pc:picChg chg="add mod">
          <ac:chgData name="Gianreto Caluori" userId="aa99b561da3f3f79" providerId="LiveId" clId="{0F1F3027-BCFA-4A32-9A04-5CAF323FF9FA}" dt="2025-11-16T16:55:26.633" v="447" actId="1076"/>
          <ac:picMkLst>
            <pc:docMk/>
            <pc:sldMk cId="1796971103" sldId="258"/>
            <ac:picMk id="3" creationId="{73256F5A-0134-A18C-90B6-AE84ECABD069}"/>
          </ac:picMkLst>
        </pc:picChg>
        <pc:picChg chg="mod">
          <ac:chgData name="Gianreto Caluori" userId="aa99b561da3f3f79" providerId="LiveId" clId="{0F1F3027-BCFA-4A32-9A04-5CAF323FF9FA}" dt="2025-11-16T11:48:20.091" v="407" actId="1076"/>
          <ac:picMkLst>
            <pc:docMk/>
            <pc:sldMk cId="1796971103" sldId="258"/>
            <ac:picMk id="5" creationId="{EDEE607D-DCCC-8259-BF45-6601B961BB0F}"/>
          </ac:picMkLst>
        </pc:picChg>
        <pc:picChg chg="mod">
          <ac:chgData name="Gianreto Caluori" userId="aa99b561da3f3f79" providerId="LiveId" clId="{0F1F3027-BCFA-4A32-9A04-5CAF323FF9FA}" dt="2025-11-16T11:48:21.424" v="408" actId="1076"/>
          <ac:picMkLst>
            <pc:docMk/>
            <pc:sldMk cId="1796971103" sldId="258"/>
            <ac:picMk id="6" creationId="{DB371E15-27E7-2755-8BEB-F126E0DCA133}"/>
          </ac:picMkLst>
        </pc:picChg>
        <pc:picChg chg="add mod">
          <ac:chgData name="Gianreto Caluori" userId="aa99b561da3f3f79" providerId="LiveId" clId="{0F1F3027-BCFA-4A32-9A04-5CAF323FF9FA}" dt="2025-11-16T11:46:25.656" v="398" actId="167"/>
          <ac:picMkLst>
            <pc:docMk/>
            <pc:sldMk cId="1796971103" sldId="258"/>
            <ac:picMk id="12" creationId="{F1EC532D-9134-F688-7B02-395CAD2A70A4}"/>
          </ac:picMkLst>
        </pc:picChg>
        <pc:picChg chg="mod">
          <ac:chgData name="Gianreto Caluori" userId="aa99b561da3f3f79" providerId="LiveId" clId="{0F1F3027-BCFA-4A32-9A04-5CAF323FF9FA}" dt="2025-11-16T11:48:26.669" v="409" actId="1076"/>
          <ac:picMkLst>
            <pc:docMk/>
            <pc:sldMk cId="1796971103" sldId="258"/>
            <ac:picMk id="37" creationId="{7E2C368B-2C8B-1AA5-6AF1-E5DF8D92C32B}"/>
          </ac:picMkLst>
        </pc:picChg>
        <pc:cxnChg chg="mod">
          <ac:chgData name="Gianreto Caluori" userId="aa99b561da3f3f79" providerId="LiveId" clId="{0F1F3027-BCFA-4A32-9A04-5CAF323FF9FA}" dt="2025-11-16T16:56:21.751" v="522" actId="1076"/>
          <ac:cxnSpMkLst>
            <pc:docMk/>
            <pc:sldMk cId="1796971103" sldId="258"/>
            <ac:cxnSpMk id="28" creationId="{F6F2E4FC-56B7-4B2B-C41C-C96439B81CB5}"/>
          </ac:cxnSpMkLst>
        </pc:cxnChg>
        <pc:cxnChg chg="mod">
          <ac:chgData name="Gianreto Caluori" userId="aa99b561da3f3f79" providerId="LiveId" clId="{0F1F3027-BCFA-4A32-9A04-5CAF323FF9FA}" dt="2025-11-16T16:56:19.932" v="521" actId="1076"/>
          <ac:cxnSpMkLst>
            <pc:docMk/>
            <pc:sldMk cId="1796971103" sldId="258"/>
            <ac:cxnSpMk id="30" creationId="{3789DE16-135F-5302-8D1A-6B6329F0756E}"/>
          </ac:cxnSpMkLst>
        </pc:cxnChg>
      </pc:sldChg>
      <pc:sldChg chg="add del">
        <pc:chgData name="Gianreto Caluori" userId="aa99b561da3f3f79" providerId="LiveId" clId="{0F1F3027-BCFA-4A32-9A04-5CAF323FF9FA}" dt="2025-11-16T11:47:49.787" v="402" actId="47"/>
        <pc:sldMkLst>
          <pc:docMk/>
          <pc:sldMk cId="1369884438" sldId="25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035C24-4224-57E6-8614-633E47EF98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900C843-C3FA-18B2-4C25-DCCE97181D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AC6E579-5C87-F0D0-C94A-9D35AA8F8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A57CE-A87E-4F1E-9FF2-5C571EC48FFE}" type="datetimeFigureOut">
              <a:rPr lang="de-CH" smtClean="0"/>
              <a:t>16.11.2025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CD8A0E6-2A72-861D-005F-75AE698BF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BD5C6BC-1E0D-BB80-79D7-1E94781E8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E466D-D5D6-4062-BD34-FD15CE7FDD5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33622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577621-B23B-13FB-6CCA-367CB32D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ABED6B3-5341-E2BF-CD33-C8E957DC47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F5021E2-5099-E403-2C7E-3CE670686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A57CE-A87E-4F1E-9FF2-5C571EC48FFE}" type="datetimeFigureOut">
              <a:rPr lang="de-CH" smtClean="0"/>
              <a:t>16.11.2025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E171379-EF61-4851-6C0A-703699667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00607A9-3B82-0ACF-6EB2-A4C33F52A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E466D-D5D6-4062-BD34-FD15CE7FDD5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34747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8290815-E538-7BEA-8EF7-C7B207D2A8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73FE1CE-6E90-66F8-EDF4-860CB97E4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C1655B1-15B6-4D56-AA35-573C8FEFE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A57CE-A87E-4F1E-9FF2-5C571EC48FFE}" type="datetimeFigureOut">
              <a:rPr lang="de-CH" smtClean="0"/>
              <a:t>16.11.2025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C7719A4-D9DE-3DED-6792-A8F9CB637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AAC8BC7-89E1-F3EF-CF8E-2FC6600E3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E466D-D5D6-4062-BD34-FD15CE7FDD5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05132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3F7698-7BF4-E94A-B2F4-928CFE8E5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DB5B1E2-BCBA-31FA-7027-A55E12E46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2B80992-378F-EC1E-B591-268DBCFFD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A57CE-A87E-4F1E-9FF2-5C571EC48FFE}" type="datetimeFigureOut">
              <a:rPr lang="de-CH" smtClean="0"/>
              <a:t>16.11.2025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8DC1B67-4888-8552-DAE4-76EA93EC7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2274201-D6AB-1776-4653-AB0B30055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E466D-D5D6-4062-BD34-FD15CE7FDD5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8062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2D8DA4-1BBB-9C97-9242-0911C2436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88F5C3D-065E-B568-0719-3A0D9E80C3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0B0DCDB-71D3-989D-42DE-9FB2AB741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A57CE-A87E-4F1E-9FF2-5C571EC48FFE}" type="datetimeFigureOut">
              <a:rPr lang="de-CH" smtClean="0"/>
              <a:t>16.11.2025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40A1029-05EB-25DE-218E-9B202209D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9D54FED-B7FE-267F-2B37-AEA4C9149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E466D-D5D6-4062-BD34-FD15CE7FDD5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4161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04A7E8-635C-E22B-1361-82669C66F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BFD9948-4804-FCD2-7E16-808FA02B67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D1C46E8-AF68-A5FA-5575-3DB14DA343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3C87F6B-8E76-DA09-8739-9B2EABB00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A57CE-A87E-4F1E-9FF2-5C571EC48FFE}" type="datetimeFigureOut">
              <a:rPr lang="de-CH" smtClean="0"/>
              <a:t>16.11.2025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B01696E-4B20-3B3B-C8BD-92BFF67ED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3F461CD-975F-43A8-2558-885CF5F5E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E466D-D5D6-4062-BD34-FD15CE7FDD5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55943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C5691C-0788-F152-E5E6-3B80F152C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1F69FE8-9833-CAD6-5031-CE3B8282A9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F6CB1EB-B3FF-BF39-5910-6E17BB77DF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ADD1A0B-0DE0-580E-90E0-B22740C8A8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E110E8F-D3CF-471F-1717-75DE06CEF7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1D96055-77FE-8A88-CB13-479AD4DDF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A57CE-A87E-4F1E-9FF2-5C571EC48FFE}" type="datetimeFigureOut">
              <a:rPr lang="de-CH" smtClean="0"/>
              <a:t>16.11.2025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2181EDC-7CF1-4074-2B5D-10FC2990E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8CD79F6-E129-E92A-B0A8-87DC64A9D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E466D-D5D6-4062-BD34-FD15CE7FDD5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5591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E9688C-6DCB-9D52-090C-72091D73B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38D10A5-EC14-B024-C231-04FC0D854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A57CE-A87E-4F1E-9FF2-5C571EC48FFE}" type="datetimeFigureOut">
              <a:rPr lang="de-CH" smtClean="0"/>
              <a:t>16.11.2025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3116D70-1E64-720A-D1D3-A3183DCFC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6C51F21-476B-1532-92C3-F1A516D6C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E466D-D5D6-4062-BD34-FD15CE7FDD5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3326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60AF76A-CF78-F5CC-41E1-9F2ADA1CA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A57CE-A87E-4F1E-9FF2-5C571EC48FFE}" type="datetimeFigureOut">
              <a:rPr lang="de-CH" smtClean="0"/>
              <a:t>16.11.2025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5371032-D556-8F25-E0E3-9A9B1B513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3AE799F-8410-0013-4390-DE9F0D7C7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E466D-D5D6-4062-BD34-FD15CE7FDD5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31627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D495AB-9417-6EAB-B866-66D8015F6A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2E2F8E6-1044-09DB-00CF-4C504C4BE0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8FFA1F4-9E5B-C778-BAC2-70C8EF4B68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34D3F45-47E9-589D-1FD2-4D5587663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A57CE-A87E-4F1E-9FF2-5C571EC48FFE}" type="datetimeFigureOut">
              <a:rPr lang="de-CH" smtClean="0"/>
              <a:t>16.11.2025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1F84964-952A-DC61-A044-1FAAE9790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4A19935-B57D-7F08-2ECD-E4F5A5E69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E466D-D5D6-4062-BD34-FD15CE7FDD5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98182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7B72E2-7CD1-8CAD-FBFD-5C92CF2A3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04804DA-8EC9-F416-81D6-FB47CCD63B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7E552F8-734B-7DDB-4A5B-E455BA2A97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6B9ACAB-8585-D89A-1605-83360ECB3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A57CE-A87E-4F1E-9FF2-5C571EC48FFE}" type="datetimeFigureOut">
              <a:rPr lang="de-CH" smtClean="0"/>
              <a:t>16.11.2025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653E4EE-4B22-664B-7560-82C63BA6B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ED0990F-25CE-7F1A-A698-3EA3DA576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E466D-D5D6-4062-BD34-FD15CE7FDD5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77520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71D404E-642B-3646-0DF1-3C8C2DFD9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F786549-FD2C-1088-E978-3211089546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895E208-FD6E-5831-83F6-0462A1ECB8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3A57CE-A87E-4F1E-9FF2-5C571EC48FFE}" type="datetimeFigureOut">
              <a:rPr lang="de-CH" smtClean="0"/>
              <a:t>16.11.2025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1B2DD8A-C007-A8F2-E3D5-E15DE8A0C7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8562048-1408-EA42-D461-4C1E7B92C6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6E466D-D5D6-4062-BD34-FD15CE7FDD5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34380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Grafik 38" descr="Ein Bild, das Münze, Metall, Essbare Samen enthält.&#10;&#10;KI-generierte Inhalte können fehlerhaft sein.">
            <a:extLst>
              <a:ext uri="{FF2B5EF4-FFF2-40B4-BE49-F238E27FC236}">
                <a16:creationId xmlns:a16="http://schemas.microsoft.com/office/drawing/2014/main" id="{0D5F3BD7-F413-49B7-F771-B37E44A942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428" y="2110078"/>
            <a:ext cx="625144" cy="497711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765C7692-7CD2-5F91-1547-9BD82736BCF2}"/>
              </a:ext>
            </a:extLst>
          </p:cNvPr>
          <p:cNvSpPr txBox="1"/>
          <p:nvPr/>
        </p:nvSpPr>
        <p:spPr>
          <a:xfrm>
            <a:off x="616689" y="382772"/>
            <a:ext cx="472603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CH" sz="6000" dirty="0" err="1"/>
              <a:t>Teilsame</a:t>
            </a:r>
            <a:r>
              <a:rPr lang="de-CH" sz="6000" dirty="0"/>
              <a:t> Dorf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B08328A4-666A-0092-0C32-380489D11C68}"/>
              </a:ext>
            </a:extLst>
          </p:cNvPr>
          <p:cNvSpPr txBox="1"/>
          <p:nvPr/>
        </p:nvSpPr>
        <p:spPr>
          <a:xfrm>
            <a:off x="6348218" y="382771"/>
            <a:ext cx="546264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6000" dirty="0" err="1"/>
              <a:t>Teilsame</a:t>
            </a:r>
            <a:r>
              <a:rPr lang="de-CH" sz="6000" dirty="0"/>
              <a:t> </a:t>
            </a:r>
            <a:r>
              <a:rPr lang="de-CH" sz="6000" dirty="0" err="1"/>
              <a:t>Obsee</a:t>
            </a:r>
            <a:endParaRPr lang="de-CH" sz="6000" dirty="0"/>
          </a:p>
        </p:txBody>
      </p:sp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D432A7A4-9401-F656-78EB-128FC50DBC53}"/>
              </a:ext>
            </a:extLst>
          </p:cNvPr>
          <p:cNvCxnSpPr>
            <a:cxnSpLocks/>
          </p:cNvCxnSpPr>
          <p:nvPr/>
        </p:nvCxnSpPr>
        <p:spPr>
          <a:xfrm>
            <a:off x="6096000" y="382772"/>
            <a:ext cx="0" cy="148183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hteck 8">
            <a:extLst>
              <a:ext uri="{FF2B5EF4-FFF2-40B4-BE49-F238E27FC236}">
                <a16:creationId xmlns:a16="http://schemas.microsoft.com/office/drawing/2014/main" id="{A3ACC607-1A26-06F0-5610-C0FA58077D94}"/>
              </a:ext>
            </a:extLst>
          </p:cNvPr>
          <p:cNvSpPr/>
          <p:nvPr/>
        </p:nvSpPr>
        <p:spPr>
          <a:xfrm>
            <a:off x="4098229" y="2023027"/>
            <a:ext cx="4150189" cy="418924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>
              <a:solidFill>
                <a:srgbClr val="FF0000"/>
              </a:solidFill>
            </a:endParaRPr>
          </a:p>
        </p:txBody>
      </p:sp>
      <p:pic>
        <p:nvPicPr>
          <p:cNvPr id="12" name="Picture 2" descr="Logo Forstbetriebe Lungern">
            <a:extLst>
              <a:ext uri="{FF2B5EF4-FFF2-40B4-BE49-F238E27FC236}">
                <a16:creationId xmlns:a16="http://schemas.microsoft.com/office/drawing/2014/main" id="{4D8C570F-ED21-7ECC-0A9B-4E05CC7A73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1884" y="10281856"/>
            <a:ext cx="1810875" cy="11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8.000+ Fotos, Bilder und lizenzfreie Bilder zu Geldtopf - iStock | Budget,  Euro, Wachstum">
            <a:extLst>
              <a:ext uri="{FF2B5EF4-FFF2-40B4-BE49-F238E27FC236}">
                <a16:creationId xmlns:a16="http://schemas.microsoft.com/office/drawing/2014/main" id="{4257F427-40D5-B090-055D-97FBE57C656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35" t="13611" r="8474" b="11240"/>
          <a:stretch>
            <a:fillRect/>
          </a:stretch>
        </p:blipFill>
        <p:spPr bwMode="auto">
          <a:xfrm>
            <a:off x="1008136" y="4308418"/>
            <a:ext cx="812693" cy="735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8.000+ Fotos, Bilder und lizenzfreie Bilder zu Geldtopf - iStock | Budget,  Euro, Wachstum">
            <a:extLst>
              <a:ext uri="{FF2B5EF4-FFF2-40B4-BE49-F238E27FC236}">
                <a16:creationId xmlns:a16="http://schemas.microsoft.com/office/drawing/2014/main" id="{91D1EDE8-16DE-C5CC-E666-86105589523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35" t="13611" r="8474" b="11240"/>
          <a:stretch>
            <a:fillRect/>
          </a:stretch>
        </p:blipFill>
        <p:spPr bwMode="auto">
          <a:xfrm>
            <a:off x="2911673" y="4314855"/>
            <a:ext cx="812693" cy="735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8.000+ Fotos, Bilder und lizenzfreie Bilder zu Geldtopf - iStock | Budget,  Euro, Wachstum">
            <a:extLst>
              <a:ext uri="{FF2B5EF4-FFF2-40B4-BE49-F238E27FC236}">
                <a16:creationId xmlns:a16="http://schemas.microsoft.com/office/drawing/2014/main" id="{8479FD7D-37A8-E34F-3BC7-E6AA39FE47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35" t="13611" r="8474" b="11240"/>
          <a:stretch>
            <a:fillRect/>
          </a:stretch>
        </p:blipFill>
        <p:spPr bwMode="auto">
          <a:xfrm>
            <a:off x="4815210" y="4314855"/>
            <a:ext cx="812693" cy="735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8.000+ Fotos, Bilder und lizenzfreie Bilder zu Geldtopf - iStock | Budget,  Euro, Wachstum">
            <a:extLst>
              <a:ext uri="{FF2B5EF4-FFF2-40B4-BE49-F238E27FC236}">
                <a16:creationId xmlns:a16="http://schemas.microsoft.com/office/drawing/2014/main" id="{B2128B37-AC54-3EF2-4EAA-218CC22D06F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35" t="13611" r="8474" b="11240"/>
          <a:stretch>
            <a:fillRect/>
          </a:stretch>
        </p:blipFill>
        <p:spPr bwMode="auto">
          <a:xfrm>
            <a:off x="6718747" y="4314855"/>
            <a:ext cx="812693" cy="735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8.000+ Fotos, Bilder und lizenzfreie Bilder zu Geldtopf - iStock | Budget,  Euro, Wachstum">
            <a:extLst>
              <a:ext uri="{FF2B5EF4-FFF2-40B4-BE49-F238E27FC236}">
                <a16:creationId xmlns:a16="http://schemas.microsoft.com/office/drawing/2014/main" id="{B14A3EE7-AC89-BBC1-F08E-5A7FC25F008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35" t="13611" r="8474" b="11240"/>
          <a:stretch>
            <a:fillRect/>
          </a:stretch>
        </p:blipFill>
        <p:spPr bwMode="auto">
          <a:xfrm>
            <a:off x="8622284" y="4314855"/>
            <a:ext cx="812693" cy="735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8.000+ Fotos, Bilder und lizenzfreie Bilder zu Geldtopf - iStock | Budget,  Euro, Wachstum">
            <a:extLst>
              <a:ext uri="{FF2B5EF4-FFF2-40B4-BE49-F238E27FC236}">
                <a16:creationId xmlns:a16="http://schemas.microsoft.com/office/drawing/2014/main" id="{BC8C98BB-5686-09E2-AE0C-3C32375BC59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35" t="13611" r="8474" b="11240"/>
          <a:stretch>
            <a:fillRect/>
          </a:stretch>
        </p:blipFill>
        <p:spPr bwMode="auto">
          <a:xfrm>
            <a:off x="10525819" y="4314855"/>
            <a:ext cx="812693" cy="735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feld 25">
            <a:extLst>
              <a:ext uri="{FF2B5EF4-FFF2-40B4-BE49-F238E27FC236}">
                <a16:creationId xmlns:a16="http://schemas.microsoft.com/office/drawing/2014/main" id="{6E0AFEAC-C0B0-883F-3A4C-E0611591C3CE}"/>
              </a:ext>
            </a:extLst>
          </p:cNvPr>
          <p:cNvSpPr txBox="1"/>
          <p:nvPr/>
        </p:nvSpPr>
        <p:spPr>
          <a:xfrm rot="16200000">
            <a:off x="225948" y="2778931"/>
            <a:ext cx="2308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Säckelmeister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842A550F-871C-2833-F288-5828FC0A3728}"/>
              </a:ext>
            </a:extLst>
          </p:cNvPr>
          <p:cNvSpPr txBox="1"/>
          <p:nvPr/>
        </p:nvSpPr>
        <p:spPr>
          <a:xfrm rot="16200000">
            <a:off x="9855221" y="2856036"/>
            <a:ext cx="215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Säckelmeister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3EBDFE14-6A76-A56A-2E2D-94E89EFB0FA5}"/>
              </a:ext>
            </a:extLst>
          </p:cNvPr>
          <p:cNvSpPr txBox="1"/>
          <p:nvPr/>
        </p:nvSpPr>
        <p:spPr>
          <a:xfrm rot="16200000">
            <a:off x="2150851" y="2765813"/>
            <a:ext cx="233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Gartenverwalter</a:t>
            </a: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0D70706D-F156-59D1-B67D-80957687E1AB}"/>
              </a:ext>
            </a:extLst>
          </p:cNvPr>
          <p:cNvSpPr txBox="1"/>
          <p:nvPr/>
        </p:nvSpPr>
        <p:spPr>
          <a:xfrm rot="16200000">
            <a:off x="7800200" y="2717940"/>
            <a:ext cx="24568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Gartenverwalter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CA9CAA93-94A2-E513-BC6D-792395D4EB1C}"/>
              </a:ext>
            </a:extLst>
          </p:cNvPr>
          <p:cNvSpPr txBox="1"/>
          <p:nvPr/>
        </p:nvSpPr>
        <p:spPr>
          <a:xfrm rot="16200000">
            <a:off x="4057366" y="2765812"/>
            <a:ext cx="233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Forstkasse Dorf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A7E3DD4D-B91A-B0C2-73F6-E254D525DEC1}"/>
              </a:ext>
            </a:extLst>
          </p:cNvPr>
          <p:cNvSpPr txBox="1"/>
          <p:nvPr/>
        </p:nvSpPr>
        <p:spPr>
          <a:xfrm rot="16200000">
            <a:off x="5849130" y="2651388"/>
            <a:ext cx="25631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Forstkasse </a:t>
            </a:r>
            <a:r>
              <a:rPr lang="de-CH" dirty="0" err="1"/>
              <a:t>Obsee</a:t>
            </a:r>
            <a:endParaRPr lang="de-CH" dirty="0"/>
          </a:p>
        </p:txBody>
      </p:sp>
      <p:pic>
        <p:nvPicPr>
          <p:cNvPr id="38" name="Picture 2" descr="Logo Forstbetriebe Lungern">
            <a:extLst>
              <a:ext uri="{FF2B5EF4-FFF2-40B4-BE49-F238E27FC236}">
                <a16:creationId xmlns:a16="http://schemas.microsoft.com/office/drawing/2014/main" id="{07EA51B9-CB4A-AA81-9A03-844CB0578F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4145" y="5140174"/>
            <a:ext cx="1318355" cy="982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94421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Logo Forstbetriebe Lungern">
            <a:extLst>
              <a:ext uri="{FF2B5EF4-FFF2-40B4-BE49-F238E27FC236}">
                <a16:creationId xmlns:a16="http://schemas.microsoft.com/office/drawing/2014/main" id="{F1EC532D-9134-F688-7B02-395CAD2A70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9996" y="2967847"/>
            <a:ext cx="495501" cy="369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98A8F54B-7587-C138-0228-D6F2AD831017}"/>
              </a:ext>
            </a:extLst>
          </p:cNvPr>
          <p:cNvSpPr/>
          <p:nvPr/>
        </p:nvSpPr>
        <p:spPr>
          <a:xfrm>
            <a:off x="5772896" y="2811807"/>
            <a:ext cx="593174" cy="5371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pic>
        <p:nvPicPr>
          <p:cNvPr id="1026" name="Picture 2" descr="8.000+ Fotos, Bilder und lizenzfreie Bilder zu Geldtopf - iStock | Budget,  Euro, Wachstum">
            <a:extLst>
              <a:ext uri="{FF2B5EF4-FFF2-40B4-BE49-F238E27FC236}">
                <a16:creationId xmlns:a16="http://schemas.microsoft.com/office/drawing/2014/main" id="{DAFF2016-127F-6799-B72D-02A0EB4EB4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35" t="13611" r="8474" b="11240"/>
          <a:stretch>
            <a:fillRect/>
          </a:stretch>
        </p:blipFill>
        <p:spPr bwMode="auto">
          <a:xfrm>
            <a:off x="716036" y="5254428"/>
            <a:ext cx="812693" cy="735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8.000+ Fotos, Bilder und lizenzfreie Bilder zu Geldtopf - iStock | Budget,  Euro, Wachstum">
            <a:extLst>
              <a:ext uri="{FF2B5EF4-FFF2-40B4-BE49-F238E27FC236}">
                <a16:creationId xmlns:a16="http://schemas.microsoft.com/office/drawing/2014/main" id="{D7D38E6B-7BB0-7ABF-3FED-95320888820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35" t="13611" r="8474" b="11240"/>
          <a:stretch>
            <a:fillRect/>
          </a:stretch>
        </p:blipFill>
        <p:spPr bwMode="auto">
          <a:xfrm>
            <a:off x="2399446" y="5260865"/>
            <a:ext cx="812693" cy="735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8.000+ Fotos, Bilder und lizenzfreie Bilder zu Geldtopf - iStock | Budget,  Euro, Wachstum">
            <a:extLst>
              <a:ext uri="{FF2B5EF4-FFF2-40B4-BE49-F238E27FC236}">
                <a16:creationId xmlns:a16="http://schemas.microsoft.com/office/drawing/2014/main" id="{EDEE607D-DCCC-8259-BF45-6601B961BB0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35" t="13611" r="8474" b="11240"/>
          <a:stretch>
            <a:fillRect/>
          </a:stretch>
        </p:blipFill>
        <p:spPr bwMode="auto">
          <a:xfrm>
            <a:off x="5689653" y="2709064"/>
            <a:ext cx="812693" cy="735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8.000+ Fotos, Bilder und lizenzfreie Bilder zu Geldtopf - iStock | Budget,  Euro, Wachstum">
            <a:extLst>
              <a:ext uri="{FF2B5EF4-FFF2-40B4-BE49-F238E27FC236}">
                <a16:creationId xmlns:a16="http://schemas.microsoft.com/office/drawing/2014/main" id="{DB371E15-27E7-2755-8BEB-F126E0DCA13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35" t="13611" r="8474" b="11240"/>
          <a:stretch>
            <a:fillRect/>
          </a:stretch>
        </p:blipFill>
        <p:spPr bwMode="auto">
          <a:xfrm>
            <a:off x="5643725" y="2784568"/>
            <a:ext cx="812693" cy="735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8.000+ Fotos, Bilder und lizenzfreie Bilder zu Geldtopf - iStock | Budget,  Euro, Wachstum">
            <a:extLst>
              <a:ext uri="{FF2B5EF4-FFF2-40B4-BE49-F238E27FC236}">
                <a16:creationId xmlns:a16="http://schemas.microsoft.com/office/drawing/2014/main" id="{27A05A3B-DA89-AD3E-CD00-1F77352E05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35" t="13611" r="8474" b="11240"/>
          <a:stretch>
            <a:fillRect/>
          </a:stretch>
        </p:blipFill>
        <p:spPr bwMode="auto">
          <a:xfrm>
            <a:off x="9050539" y="5260865"/>
            <a:ext cx="812693" cy="735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8.000+ Fotos, Bilder und lizenzfreie Bilder zu Geldtopf - iStock | Budget,  Euro, Wachstum">
            <a:extLst>
              <a:ext uri="{FF2B5EF4-FFF2-40B4-BE49-F238E27FC236}">
                <a16:creationId xmlns:a16="http://schemas.microsoft.com/office/drawing/2014/main" id="{DCFF61B5-2906-CF41-7528-A43A9BF96D6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35" t="13611" r="8474" b="11240"/>
          <a:stretch>
            <a:fillRect/>
          </a:stretch>
        </p:blipFill>
        <p:spPr bwMode="auto">
          <a:xfrm>
            <a:off x="10746024" y="5260865"/>
            <a:ext cx="812693" cy="735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765C7692-7CD2-5F91-1547-9BD82736BCF2}"/>
              </a:ext>
            </a:extLst>
          </p:cNvPr>
          <p:cNvSpPr txBox="1"/>
          <p:nvPr/>
        </p:nvSpPr>
        <p:spPr>
          <a:xfrm>
            <a:off x="616689" y="382772"/>
            <a:ext cx="472603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CH" sz="6000" dirty="0" err="1"/>
              <a:t>Teilsame</a:t>
            </a:r>
            <a:r>
              <a:rPr lang="de-CH" sz="6000" dirty="0"/>
              <a:t> Dorf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B08328A4-666A-0092-0C32-380489D11C68}"/>
              </a:ext>
            </a:extLst>
          </p:cNvPr>
          <p:cNvSpPr txBox="1"/>
          <p:nvPr/>
        </p:nvSpPr>
        <p:spPr>
          <a:xfrm>
            <a:off x="6348218" y="382771"/>
            <a:ext cx="546264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6000" dirty="0" err="1"/>
              <a:t>Teilsame</a:t>
            </a:r>
            <a:r>
              <a:rPr lang="de-CH" sz="6000" dirty="0"/>
              <a:t> </a:t>
            </a:r>
            <a:r>
              <a:rPr lang="de-CH" sz="6000" dirty="0" err="1"/>
              <a:t>Obsee</a:t>
            </a:r>
            <a:endParaRPr lang="de-CH" sz="6000" dirty="0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EB3B5521-610B-A261-B41B-0FC339C9CC3B}"/>
              </a:ext>
            </a:extLst>
          </p:cNvPr>
          <p:cNvSpPr txBox="1"/>
          <p:nvPr/>
        </p:nvSpPr>
        <p:spPr>
          <a:xfrm rot="16200000">
            <a:off x="-42947" y="3712481"/>
            <a:ext cx="2308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Säckelmeister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9D61C46A-0D92-6D53-18C9-1FD54B090401}"/>
              </a:ext>
            </a:extLst>
          </p:cNvPr>
          <p:cNvSpPr txBox="1"/>
          <p:nvPr/>
        </p:nvSpPr>
        <p:spPr>
          <a:xfrm rot="16200000">
            <a:off x="10075427" y="3789584"/>
            <a:ext cx="215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Säckelmeister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97A145F7-AA80-90CB-7737-8F409B060F0B}"/>
              </a:ext>
            </a:extLst>
          </p:cNvPr>
          <p:cNvSpPr txBox="1"/>
          <p:nvPr/>
        </p:nvSpPr>
        <p:spPr>
          <a:xfrm rot="16200000">
            <a:off x="1641710" y="3699363"/>
            <a:ext cx="233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Gartenverwalter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4D238A2E-2ACE-4FAD-DDEB-94D411DD2CC8}"/>
              </a:ext>
            </a:extLst>
          </p:cNvPr>
          <p:cNvSpPr txBox="1"/>
          <p:nvPr/>
        </p:nvSpPr>
        <p:spPr>
          <a:xfrm rot="16200000">
            <a:off x="8226169" y="3638099"/>
            <a:ext cx="24568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Gartenverwalter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008FB71F-D465-4966-0F0C-D23B3F750DD1}"/>
              </a:ext>
            </a:extLst>
          </p:cNvPr>
          <p:cNvSpPr txBox="1"/>
          <p:nvPr/>
        </p:nvSpPr>
        <p:spPr>
          <a:xfrm rot="16200000">
            <a:off x="2920987" y="3319127"/>
            <a:ext cx="30948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b="1" dirty="0">
                <a:solidFill>
                  <a:srgbClr val="FF0000"/>
                </a:solidFill>
              </a:rPr>
              <a:t>NEU: </a:t>
            </a:r>
            <a:r>
              <a:rPr lang="de-CH" b="1" dirty="0" err="1">
                <a:solidFill>
                  <a:srgbClr val="FF0000"/>
                </a:solidFill>
              </a:rPr>
              <a:t>Teilenverwalterkasse</a:t>
            </a:r>
            <a:endParaRPr lang="de-CH" b="1" dirty="0">
              <a:solidFill>
                <a:srgbClr val="FF0000"/>
              </a:solidFill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A8FA5FC1-7421-8A77-FD1B-A0503A7CDDEF}"/>
              </a:ext>
            </a:extLst>
          </p:cNvPr>
          <p:cNvSpPr txBox="1"/>
          <p:nvPr/>
        </p:nvSpPr>
        <p:spPr>
          <a:xfrm rot="16200000">
            <a:off x="6123176" y="3319127"/>
            <a:ext cx="30948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b="1" dirty="0">
                <a:solidFill>
                  <a:srgbClr val="FF0000"/>
                </a:solidFill>
              </a:rPr>
              <a:t>NEU: </a:t>
            </a:r>
            <a:r>
              <a:rPr lang="de-CH" b="1" dirty="0" err="1">
                <a:solidFill>
                  <a:srgbClr val="FF0000"/>
                </a:solidFill>
              </a:rPr>
              <a:t>Teilenverwalterkasse</a:t>
            </a:r>
            <a:endParaRPr lang="de-CH" b="1" dirty="0">
              <a:solidFill>
                <a:srgbClr val="FF0000"/>
              </a:solidFill>
            </a:endParaRPr>
          </a:p>
        </p:txBody>
      </p:sp>
      <p:cxnSp>
        <p:nvCxnSpPr>
          <p:cNvPr id="28" name="Gerader Verbinder 27">
            <a:extLst>
              <a:ext uri="{FF2B5EF4-FFF2-40B4-BE49-F238E27FC236}">
                <a16:creationId xmlns:a16="http://schemas.microsoft.com/office/drawing/2014/main" id="{F6F2E4FC-56B7-4B2B-C41C-C96439B81CB5}"/>
              </a:ext>
            </a:extLst>
          </p:cNvPr>
          <p:cNvCxnSpPr>
            <a:cxnSpLocks/>
          </p:cNvCxnSpPr>
          <p:nvPr/>
        </p:nvCxnSpPr>
        <p:spPr>
          <a:xfrm>
            <a:off x="4977656" y="2078587"/>
            <a:ext cx="0" cy="229139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Gerader Verbinder 29">
            <a:extLst>
              <a:ext uri="{FF2B5EF4-FFF2-40B4-BE49-F238E27FC236}">
                <a16:creationId xmlns:a16="http://schemas.microsoft.com/office/drawing/2014/main" id="{3789DE16-135F-5302-8D1A-6B6329F0756E}"/>
              </a:ext>
            </a:extLst>
          </p:cNvPr>
          <p:cNvCxnSpPr>
            <a:cxnSpLocks/>
          </p:cNvCxnSpPr>
          <p:nvPr/>
        </p:nvCxnSpPr>
        <p:spPr>
          <a:xfrm>
            <a:off x="7261445" y="2062705"/>
            <a:ext cx="0" cy="230727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feld 30">
            <a:extLst>
              <a:ext uri="{FF2B5EF4-FFF2-40B4-BE49-F238E27FC236}">
                <a16:creationId xmlns:a16="http://schemas.microsoft.com/office/drawing/2014/main" id="{1D212B9C-E352-BFF8-44A3-A0AA05064617}"/>
              </a:ext>
            </a:extLst>
          </p:cNvPr>
          <p:cNvSpPr txBox="1"/>
          <p:nvPr/>
        </p:nvSpPr>
        <p:spPr>
          <a:xfrm>
            <a:off x="5540382" y="2169031"/>
            <a:ext cx="1111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b="1" dirty="0"/>
              <a:t>Forst AG</a:t>
            </a:r>
          </a:p>
        </p:txBody>
      </p:sp>
      <p:sp>
        <p:nvSpPr>
          <p:cNvPr id="32" name="AutoShape 4" descr="Cartoon Hölzerne Schatzkiste Mit Gold Und Edelsteinen, Cartoon Clipart, Gold  Clipart, Schatz Clipart PNG Bild und Clipart zum kostenlosen Download">
            <a:extLst>
              <a:ext uri="{FF2B5EF4-FFF2-40B4-BE49-F238E27FC236}">
                <a16:creationId xmlns:a16="http://schemas.microsoft.com/office/drawing/2014/main" id="{62D933CC-10DA-B04B-E079-78CA6124DA8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4701354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CH"/>
          </a:p>
        </p:txBody>
      </p:sp>
      <p:sp>
        <p:nvSpPr>
          <p:cNvPr id="33" name="AutoShape 6" descr="Cartoon Hölzerne Schatzkiste Mit Gold Und Edelsteinen, Cartoon Clipart, Gold  Clipart, Schatz Clipart PNG Bild und Clipart zum kostenlosen Download">
            <a:extLst>
              <a:ext uri="{FF2B5EF4-FFF2-40B4-BE49-F238E27FC236}">
                <a16:creationId xmlns:a16="http://schemas.microsoft.com/office/drawing/2014/main" id="{B2769136-57F0-55E1-730E-99D858D8C5B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4853754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CH"/>
          </a:p>
        </p:txBody>
      </p:sp>
      <p:pic>
        <p:nvPicPr>
          <p:cNvPr id="37" name="Grafik 36" descr="Ein Bild, das Münze, Metall, Essbare Samen enthält.&#10;&#10;KI-generierte Inhalte können fehlerhaft sein.">
            <a:extLst>
              <a:ext uri="{FF2B5EF4-FFF2-40B4-BE49-F238E27FC236}">
                <a16:creationId xmlns:a16="http://schemas.microsoft.com/office/drawing/2014/main" id="{7E2C368B-2C8B-1AA5-6AF1-E5DF8D92C3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6313" y="2655622"/>
            <a:ext cx="1275712" cy="1015663"/>
          </a:xfrm>
          <a:prstGeom prst="rect">
            <a:avLst/>
          </a:prstGeom>
        </p:spPr>
      </p:pic>
      <p:sp>
        <p:nvSpPr>
          <p:cNvPr id="44" name="Textfeld 43">
            <a:extLst>
              <a:ext uri="{FF2B5EF4-FFF2-40B4-BE49-F238E27FC236}">
                <a16:creationId xmlns:a16="http://schemas.microsoft.com/office/drawing/2014/main" id="{A109FEC1-ACAD-03AD-6402-E6523C21E1D2}"/>
              </a:ext>
            </a:extLst>
          </p:cNvPr>
          <p:cNvSpPr txBox="1"/>
          <p:nvPr/>
        </p:nvSpPr>
        <p:spPr>
          <a:xfrm>
            <a:off x="297713" y="1496663"/>
            <a:ext cx="5786176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CH" dirty="0" err="1"/>
              <a:t>Teilsame</a:t>
            </a:r>
            <a:r>
              <a:rPr lang="de-CH" dirty="0"/>
              <a:t> Dorf - Aktionär</a:t>
            </a:r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DF6BF9CB-F481-37C8-F5EA-46FF2AEFD568}"/>
              </a:ext>
            </a:extLst>
          </p:cNvPr>
          <p:cNvSpPr txBox="1"/>
          <p:nvPr/>
        </p:nvSpPr>
        <p:spPr>
          <a:xfrm>
            <a:off x="6096000" y="1496403"/>
            <a:ext cx="587626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CH" dirty="0" err="1"/>
              <a:t>Teilsame</a:t>
            </a:r>
            <a:r>
              <a:rPr lang="de-CH" dirty="0"/>
              <a:t> </a:t>
            </a:r>
            <a:r>
              <a:rPr lang="de-CH" dirty="0" err="1"/>
              <a:t>Obsee</a:t>
            </a:r>
            <a:r>
              <a:rPr lang="de-CH" dirty="0"/>
              <a:t> - Aktionär</a:t>
            </a:r>
          </a:p>
        </p:txBody>
      </p:sp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D432A7A4-9401-F656-78EB-128FC50DBC53}"/>
              </a:ext>
            </a:extLst>
          </p:cNvPr>
          <p:cNvCxnSpPr>
            <a:cxnSpLocks/>
          </p:cNvCxnSpPr>
          <p:nvPr/>
        </p:nvCxnSpPr>
        <p:spPr>
          <a:xfrm>
            <a:off x="6096000" y="382772"/>
            <a:ext cx="0" cy="148183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5" name="Grafik 54" descr="Zurück mit einfarbiger Füllung">
            <a:extLst>
              <a:ext uri="{FF2B5EF4-FFF2-40B4-BE49-F238E27FC236}">
                <a16:creationId xmlns:a16="http://schemas.microsoft.com/office/drawing/2014/main" id="{060CFC66-7647-925F-650D-1B7D40B7F7D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8684949">
            <a:off x="5191739" y="4669859"/>
            <a:ext cx="914400" cy="914400"/>
          </a:xfrm>
          <a:prstGeom prst="rect">
            <a:avLst/>
          </a:prstGeom>
        </p:spPr>
      </p:pic>
      <p:pic>
        <p:nvPicPr>
          <p:cNvPr id="56" name="Grafik 55" descr="Zurück mit einfarbiger Füllung">
            <a:extLst>
              <a:ext uri="{FF2B5EF4-FFF2-40B4-BE49-F238E27FC236}">
                <a16:creationId xmlns:a16="http://schemas.microsoft.com/office/drawing/2014/main" id="{F2BB431F-FD48-C89B-0511-89A83B8C127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2915051" flipH="1">
            <a:off x="6167004" y="4669859"/>
            <a:ext cx="914400" cy="914400"/>
          </a:xfrm>
          <a:prstGeom prst="rect">
            <a:avLst/>
          </a:prstGeom>
        </p:spPr>
      </p:pic>
      <p:sp>
        <p:nvSpPr>
          <p:cNvPr id="57" name="Textfeld 56">
            <a:extLst>
              <a:ext uri="{FF2B5EF4-FFF2-40B4-BE49-F238E27FC236}">
                <a16:creationId xmlns:a16="http://schemas.microsoft.com/office/drawing/2014/main" id="{79CC3411-690E-25A1-92F5-EECF643FDF04}"/>
              </a:ext>
            </a:extLst>
          </p:cNvPr>
          <p:cNvSpPr txBox="1"/>
          <p:nvPr/>
        </p:nvSpPr>
        <p:spPr>
          <a:xfrm>
            <a:off x="4983109" y="3788544"/>
            <a:ext cx="22403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CH" dirty="0"/>
              <a:t>Pachtzins, </a:t>
            </a:r>
          </a:p>
          <a:p>
            <a:pPr algn="ctr"/>
            <a:r>
              <a:rPr lang="de-CH" dirty="0" err="1"/>
              <a:t>Darl</a:t>
            </a:r>
            <a:r>
              <a:rPr lang="de-CH" dirty="0"/>
              <a:t>. Rückzahlungen</a:t>
            </a:r>
          </a:p>
          <a:p>
            <a:pPr algn="ctr"/>
            <a:r>
              <a:rPr lang="de-CH" dirty="0"/>
              <a:t>Dividenden</a:t>
            </a:r>
          </a:p>
        </p:txBody>
      </p:sp>
      <p:pic>
        <p:nvPicPr>
          <p:cNvPr id="2" name="Picture 2" descr="8.000+ Fotos, Bilder und lizenzfreie Bilder zu Geldtopf - iStock | Budget,  Euro, Wachstum">
            <a:extLst>
              <a:ext uri="{FF2B5EF4-FFF2-40B4-BE49-F238E27FC236}">
                <a16:creationId xmlns:a16="http://schemas.microsoft.com/office/drawing/2014/main" id="{BA38FBDA-540A-6111-3D6E-E9B9B088847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35" t="13611" r="8474" b="11240"/>
          <a:stretch>
            <a:fillRect/>
          </a:stretch>
        </p:blipFill>
        <p:spPr bwMode="auto">
          <a:xfrm>
            <a:off x="4067061" y="5254428"/>
            <a:ext cx="812694" cy="735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8.000+ Fotos, Bilder und lizenzfreie Bilder zu Geldtopf - iStock | Budget,  Euro, Wachstum">
            <a:extLst>
              <a:ext uri="{FF2B5EF4-FFF2-40B4-BE49-F238E27FC236}">
                <a16:creationId xmlns:a16="http://schemas.microsoft.com/office/drawing/2014/main" id="{73256F5A-0134-A18C-90B6-AE84ECABD06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35" t="13611" r="8474" b="11240"/>
          <a:stretch>
            <a:fillRect/>
          </a:stretch>
        </p:blipFill>
        <p:spPr bwMode="auto">
          <a:xfrm>
            <a:off x="7269689" y="5260865"/>
            <a:ext cx="805585" cy="729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69711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44" grpId="0" animBg="1"/>
      <p:bldP spid="45" grpId="0" animBg="1"/>
      <p:bldP spid="57" grpId="0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Microsoft Office PowerPoint</Application>
  <PresentationFormat>Breitbild</PresentationFormat>
  <Paragraphs>22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Gianreto Caluori</dc:creator>
  <cp:lastModifiedBy>Gianreto Caluori</cp:lastModifiedBy>
  <cp:revision>1</cp:revision>
  <dcterms:created xsi:type="dcterms:W3CDTF">2025-11-16T07:27:46Z</dcterms:created>
  <dcterms:modified xsi:type="dcterms:W3CDTF">2025-11-16T16:56:48Z</dcterms:modified>
</cp:coreProperties>
</file>